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586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0" autoAdjust="0"/>
    <p:restoredTop sz="94609" autoAdjust="0"/>
  </p:normalViewPr>
  <p:slideViewPr>
    <p:cSldViewPr snapToGrid="0" showGuides="1">
      <p:cViewPr varScale="1">
        <p:scale>
          <a:sx n="68" d="100"/>
          <a:sy n="68" d="100"/>
        </p:scale>
        <p:origin x="642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Диалог на потребителите с компютърни приложения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9" y="2467156"/>
            <a:ext cx="4188605" cy="2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Радиобутони, текстово поле, отметки, бутони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312555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113264" y="5596128"/>
            <a:ext cx="1682496" cy="512064"/>
          </a:xfrm>
          <a:prstGeom prst="wedgeRoundRectCallout">
            <a:avLst>
              <a:gd name="adj1" fmla="val -102636"/>
              <a:gd name="adj2" fmla="val 66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337173"/>
            <a:ext cx="1932792" cy="583066"/>
          </a:xfrm>
          <a:prstGeom prst="wedgeRoundRectCallout">
            <a:avLst>
              <a:gd name="adj1" fmla="val -99707"/>
              <a:gd name="adj2" fmla="val 71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432457" y="3783411"/>
            <a:ext cx="1575047" cy="892037"/>
          </a:xfrm>
          <a:prstGeom prst="wedgeRoundRectCallout">
            <a:avLst>
              <a:gd name="adj1" fmla="val -100713"/>
              <a:gd name="adj2" fmla="val 17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6184"/>
              <a:gd name="adj2" fmla="val 65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74728"/>
            <a:ext cx="2394376" cy="493776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646290"/>
            <a:ext cx="8545632" cy="458569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избира обекти на </a:t>
            </a:r>
            <a:r>
              <a:rPr lang="bg-BG" dirty="0" smtClean="0"/>
              <a:t>екрана (по подразбиране левия бутон). 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отваря </a:t>
            </a:r>
            <a:r>
              <a:rPr lang="bg-BG" dirty="0" smtClean="0"/>
              <a:t>контекстното меню (по подразбиране десен бутон). </a:t>
            </a:r>
          </a:p>
          <a:p>
            <a:pPr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 smtClean="0">
                <a:solidFill>
                  <a:schemeClr val="bg1"/>
                </a:solidFill>
              </a:rPr>
              <a:t>разменят</a:t>
            </a:r>
            <a:r>
              <a:rPr lang="bg-BG" dirty="0" smtClean="0"/>
              <a:t> функциите си за удобство при работа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лява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дясна</a:t>
            </a:r>
            <a:r>
              <a:rPr lang="bg-BG" dirty="0"/>
              <a:t> </a:t>
            </a:r>
            <a:r>
              <a:rPr lang="bg-BG" dirty="0" smtClean="0"/>
              <a:t>ръка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Контекстно меню </a:t>
            </a:r>
            <a:r>
              <a:rPr lang="bg-BG" dirty="0" smtClean="0"/>
              <a:t>– предлага	 </a:t>
            </a:r>
            <a:r>
              <a:rPr lang="bg-BG" dirty="0"/>
              <a:t>възможни действия с избрания </a:t>
            </a:r>
            <a:r>
              <a:rPr lang="bg-BG" dirty="0" smtClean="0"/>
              <a:t>в момента обект или група сходни обекти.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 smtClean="0"/>
              <a:t>С бутон за опции на мишката</a:t>
            </a:r>
          </a:p>
          <a:p>
            <a:pPr lvl="1">
              <a:buClr>
                <a:schemeClr val="tx1"/>
              </a:buClr>
            </a:pPr>
            <a:r>
              <a:rPr lang="bg-BG" dirty="0" smtClean="0"/>
              <a:t>С клавиша, разположен между десен </a:t>
            </a:r>
            <a:r>
              <a:rPr lang="en-US" b="1" dirty="0" smtClean="0"/>
              <a:t>Alt</a:t>
            </a:r>
            <a:r>
              <a:rPr lang="en-US" dirty="0" smtClean="0"/>
              <a:t> </a:t>
            </a:r>
            <a:r>
              <a:rPr lang="bg-BG" dirty="0" smtClean="0"/>
              <a:t>и десен</a:t>
            </a:r>
            <a:r>
              <a:rPr lang="en-US" dirty="0" smtClean="0"/>
              <a:t> </a:t>
            </a:r>
            <a:r>
              <a:rPr lang="en-US" b="1" dirty="0" smtClean="0"/>
              <a:t>Ctrl</a:t>
            </a:r>
            <a:endParaRPr lang="bg-BG" b="1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5" y="2369241"/>
            <a:ext cx="7538970" cy="42406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118238" y="2416561"/>
            <a:ext cx="2348753" cy="2366454"/>
          </a:xfrm>
          <a:prstGeom prst="wedgeRoundRectCallout">
            <a:avLst>
              <a:gd name="adj1" fmla="val -104848"/>
              <a:gd name="adj2" fmla="val 1067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4932407"/>
            <a:chOff x="472011" y="1508786"/>
            <a:chExt cx="3799787" cy="4593096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336512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33139" lvl="1" indent="-4572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sz="3400" dirty="0" smtClean="0">
                  <a:solidFill>
                    <a:schemeClr val="bg2"/>
                  </a:solidFill>
                </a:rPr>
                <a:t>Потребителският интерфейс е система за общуване с КС.</a:t>
              </a:r>
            </a:p>
            <a:p>
              <a:pPr marL="1047439" lvl="1" indent="-5715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sz="3600" dirty="0" smtClean="0">
                  <a:solidFill>
                    <a:schemeClr val="bg2"/>
                  </a:solidFill>
                </a:rPr>
                <a:t>Основните му </a:t>
              </a:r>
              <a:r>
                <a:rPr lang="bg-BG" sz="3600" dirty="0">
                  <a:solidFill>
                    <a:schemeClr val="bg2"/>
                  </a:solidFill>
                </a:rPr>
                <a:t>елементи </a:t>
              </a:r>
              <a:r>
                <a:rPr lang="bg-BG" sz="3600" dirty="0" smtClean="0">
                  <a:solidFill>
                    <a:schemeClr val="bg2"/>
                  </a:solidFill>
                </a:rPr>
                <a:t>са р</a:t>
              </a:r>
              <a:r>
                <a:rPr lang="bg-BG" sz="3400" dirty="0" smtClean="0">
                  <a:solidFill>
                    <a:schemeClr val="bg2"/>
                  </a:solidFill>
                </a:rPr>
                <a:t>аботен плот, п</a:t>
              </a:r>
              <a:r>
                <a:rPr lang="bg-BG" sz="3200" dirty="0" smtClean="0">
                  <a:solidFill>
                    <a:schemeClr val="bg2"/>
                  </a:solidFill>
                </a:rPr>
                <a:t>розорци и д</a:t>
              </a:r>
              <a:r>
                <a:rPr lang="bg-BG" sz="3600" dirty="0" smtClean="0">
                  <a:solidFill>
                    <a:schemeClr val="bg2"/>
                  </a:solidFill>
                </a:rPr>
                <a:t>иалогови прозорци. </a:t>
              </a:r>
            </a:p>
            <a:p>
              <a:pPr marL="1047439" lvl="1" indent="-5715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altLang="ko-KR" sz="3600" dirty="0" smtClean="0">
                  <a:solidFill>
                    <a:schemeClr val="bg2"/>
                  </a:solidFill>
                </a:rPr>
                <a:t>Компоненти на прозорците са менюта, бутони, текстови полета, плъзгачи и др.</a:t>
              </a:r>
              <a:endParaRPr lang="ko-KR" altLang="en-US" sz="2399" dirty="0">
                <a:solidFill>
                  <a:schemeClr val="bg2"/>
                </a:solidFill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05738" y="3196364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660958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532656"/>
            <a:ext cx="7590371" cy="42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>
                <a:solidFill>
                  <a:schemeClr val="bg1"/>
                </a:solidFill>
              </a:rPr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(системен софтуер) – управлява всички компоненти на 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Начален екран или Работен </a:t>
            </a:r>
            <a:r>
              <a:rPr lang="bg-BG" dirty="0"/>
              <a:t>плот (</a:t>
            </a:r>
            <a:r>
              <a:rPr lang="en-US" dirty="0"/>
              <a:t>Desktop</a:t>
            </a:r>
            <a:r>
              <a:rPr lang="bg-BG" dirty="0" smtClean="0"/>
              <a:t>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4235"/>
              <a:gd name="adj2" fmla="val 93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6"/>
            <a:ext cx="2177894" cy="532284"/>
          </a:xfrm>
          <a:prstGeom prst="wedgeRoundRectCallout">
            <a:avLst>
              <a:gd name="adj1" fmla="val 160579"/>
              <a:gd name="adj2" fmla="val 154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293860" y="5906652"/>
            <a:ext cx="1571356" cy="45969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Търсене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617898" y="5838912"/>
            <a:ext cx="394851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 на </a:t>
            </a:r>
            <a:r>
              <a:rPr lang="bg-BG" dirty="0" smtClean="0"/>
              <a:t>прозореца(1)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493776"/>
          </a:xfrm>
          <a:prstGeom prst="wedgeRoundRectCallout">
            <a:avLst>
              <a:gd name="adj1" fmla="val 96388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243171"/>
            <a:ext cx="1365161" cy="585558"/>
          </a:xfrm>
          <a:prstGeom prst="wedgeRoundRectCallout">
            <a:avLst>
              <a:gd name="adj1" fmla="val -89309"/>
              <a:gd name="adj2" fmla="val 5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127302"/>
            <a:ext cx="1758462" cy="415115"/>
          </a:xfrm>
          <a:prstGeom prst="wedgeRoundRectCallout">
            <a:avLst>
              <a:gd name="adj1" fmla="val 105567"/>
              <a:gd name="adj2" fmla="val 52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602347" y="4720972"/>
            <a:ext cx="1575047" cy="892037"/>
          </a:xfrm>
          <a:prstGeom prst="wedgeRoundRectCallout">
            <a:avLst>
              <a:gd name="adj1" fmla="val -131448"/>
              <a:gd name="adj2" fmla="val -392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66990"/>
            <a:ext cx="2238966" cy="829774"/>
          </a:xfrm>
          <a:prstGeom prst="wedgeRoundRectCallout">
            <a:avLst>
              <a:gd name="adj1" fmla="val 71407"/>
              <a:gd name="adj2" fmla="val 623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60" y="1760963"/>
            <a:ext cx="7011378" cy="44583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 на </a:t>
            </a:r>
            <a:r>
              <a:rPr lang="bg-BG" dirty="0" smtClean="0"/>
              <a:t>прозореца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05343" y="1253752"/>
            <a:ext cx="2303011" cy="1666269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9692223" y="1760963"/>
            <a:ext cx="2303011" cy="1666269"/>
          </a:xfrm>
          <a:prstGeom prst="wedgeRoundRectCallout">
            <a:avLst>
              <a:gd name="adj1" fmla="val -89230"/>
              <a:gd name="adj2" fmla="val -408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5571295" y="3990124"/>
            <a:ext cx="3791243" cy="2318117"/>
          </a:xfrm>
          <a:prstGeom prst="wedgeRoundRectCallout">
            <a:avLst>
              <a:gd name="adj1" fmla="val 17511"/>
              <a:gd name="adj2" fmla="val -68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 спрямо останалите на екрана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5875</TotalTime>
  <Words>485</Words>
  <Application>Microsoft Office PowerPoint</Application>
  <PresentationFormat>Широк екран</PresentationFormat>
  <Paragraphs>113</Paragraphs>
  <Slides>18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Презентация на PowerPoint</vt:lpstr>
      <vt:lpstr>Как общуваме с компютъра?</vt:lpstr>
      <vt:lpstr>Презентация на PowerPoint</vt:lpstr>
      <vt:lpstr>Начален екран или Работен плот (Desktop)</vt:lpstr>
      <vt:lpstr>Презентация на PowerPoint</vt:lpstr>
      <vt:lpstr>Основни елементи на прозореца(1)</vt:lpstr>
      <vt:lpstr>Основни елементи на прозореца (2)</vt:lpstr>
      <vt:lpstr>Презентация на PowerPoint</vt:lpstr>
      <vt:lpstr>Елементи на диалоговия прозорец (1)</vt:lpstr>
      <vt:lpstr>Елементи на диалоговия прозорец (2)</vt:lpstr>
      <vt:lpstr>Работа с мишката</vt:lpstr>
      <vt:lpstr>Контекстно меню</vt:lpstr>
      <vt:lpstr>Изключване на компютъра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516</cp:revision>
  <dcterms:created xsi:type="dcterms:W3CDTF">2018-05-23T13:08:44Z</dcterms:created>
  <dcterms:modified xsi:type="dcterms:W3CDTF">2023-07-13T15:18:13Z</dcterms:modified>
  <cp:category>computer programming, programming</cp:category>
</cp:coreProperties>
</file>